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0" r:id="rId9"/>
  </p:sldIdLst>
  <p:sldSz cx="12192000" cy="6858000"/>
  <p:notesSz cx="6858000" cy="9144000"/>
  <p:defaultTextStyle>
    <a:defPPr>
      <a:defRPr lang="en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232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pn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862150-1B1A-F84C-AB97-06021AE97B2C}" type="datetimeFigureOut">
              <a:rPr lang="ru-RU" smtClean="0"/>
              <a:t>08.04.2022</a:t>
            </a:fld>
            <a:endParaRPr lang="ru-R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AD0913-27EA-9640-91F7-A65D3D17E06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01055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AD0913-27EA-9640-91F7-A65D3D17E06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53006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Friday, April 8,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5197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285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2423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1637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766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241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12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607654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6258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721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Friday, April 8, 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68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Friday, April 8, 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25169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76424EA-2FE7-47E5-99E5-7EDD3063F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E3977384-3142-F4C7-60B8-36EBC562E9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1" cy="6857990"/>
          </a:xfrm>
          <a:custGeom>
            <a:avLst/>
            <a:gdLst/>
            <a:ahLst/>
            <a:cxnLst/>
            <a:rect l="l" t="t" r="r" b="b"/>
            <a:pathLst>
              <a:path w="7448551" h="6858000">
                <a:moveTo>
                  <a:pt x="0" y="0"/>
                </a:moveTo>
                <a:lnTo>
                  <a:pt x="7448551" y="0"/>
                </a:lnTo>
                <a:lnTo>
                  <a:pt x="744855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4345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01D5B2-C5A3-0044-81E6-4BBECE2CD3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0864" y="1051551"/>
            <a:ext cx="3565524" cy="2384898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100"/>
              <a:t>Почему нужно поставить +1000 доп. баллов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61F72E-CB47-874D-B012-801DA9906E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0863" y="3569008"/>
            <a:ext cx="3565525" cy="1731656"/>
          </a:xfrm>
        </p:spPr>
        <p:txBody>
          <a:bodyPr>
            <a:normAutofit/>
          </a:bodyPr>
          <a:lstStyle/>
          <a:p>
            <a:r>
              <a:rPr lang="ru-RU" sz="2000" dirty="0">
                <a:solidFill>
                  <a:schemeClr val="tx1">
                    <a:alpha val="60000"/>
                  </a:schemeClr>
                </a:solidFill>
              </a:rPr>
              <a:t>По мотивам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 “</a:t>
            </a:r>
            <a:r>
              <a:rPr lang="ru-RU" sz="2000" dirty="0">
                <a:solidFill>
                  <a:schemeClr val="tx1">
                    <a:alpha val="60000"/>
                  </a:schemeClr>
                </a:solidFill>
              </a:rPr>
              <a:t>Влажные мечты Михаила Либченко</a:t>
            </a:r>
            <a:r>
              <a:rPr lang="en-US" sz="2000" dirty="0">
                <a:solidFill>
                  <a:schemeClr val="tx1">
                    <a:alpha val="60000"/>
                  </a:schemeClr>
                </a:solidFill>
              </a:rPr>
              <a:t>”</a:t>
            </a:r>
            <a:endParaRPr lang="ru-RU" sz="2000" dirty="0">
              <a:solidFill>
                <a:schemeClr val="tx1">
                  <a:alpha val="60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592A8CB-0B0A-43A5-86F4-712B0C4696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41850" y="444676"/>
            <a:ext cx="667802" cy="631474"/>
            <a:chOff x="10478914" y="1506691"/>
            <a:chExt cx="667802" cy="631474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C63B2AC-3D19-416D-A37F-2DDA8A365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10606715" y="1506691"/>
              <a:ext cx="540001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80000"/>
                    <a:lumOff val="20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101600" dist="50800" dir="732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8A474391-1271-45F9-A39C-8641371ABC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>
              <a:off x="10613915" y="1424627"/>
              <a:ext cx="270000" cy="540001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34520CD9-5C02-4804-B8B5-9D167FDA9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AEC842D-C905-4DEA-B1C3-CA51995C57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21219" y="5433223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93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05CA96-4BBB-1048-86F1-3F91E42F92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1000 и одна причина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9BBD18-A059-3141-A185-281A92FFB0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Неделю пытался понять что сделать, в результате чего появился </a:t>
            </a:r>
            <a:r>
              <a:rPr lang="ru-RU" dirty="0" err="1"/>
              <a:t>гайд</a:t>
            </a:r>
            <a:r>
              <a:rPr lang="ru-RU" dirty="0"/>
              <a:t> по </a:t>
            </a:r>
            <a:r>
              <a:rPr lang="ru-RU" dirty="0" err="1"/>
              <a:t>лабе</a:t>
            </a:r>
            <a:r>
              <a:rPr lang="ru-RU" dirty="0"/>
              <a:t> в </a:t>
            </a:r>
            <a:r>
              <a:rPr lang="ru-RU" dirty="0" err="1"/>
              <a:t>ноушене</a:t>
            </a:r>
            <a:endParaRPr lang="ru-RU" dirty="0"/>
          </a:p>
          <a:p>
            <a:r>
              <a:rPr lang="ru-RU" dirty="0"/>
              <a:t>Неделю пытался понять как сделать, в результате чело появилось 5 проектов в райдере</a:t>
            </a:r>
          </a:p>
          <a:p>
            <a:r>
              <a:rPr lang="ru-RU" dirty="0"/>
              <a:t>Полнедели писал </a:t>
            </a:r>
            <a:r>
              <a:rPr lang="ru-RU" dirty="0" err="1"/>
              <a:t>парсер</a:t>
            </a:r>
            <a:r>
              <a:rPr lang="ru-RU" dirty="0"/>
              <a:t> </a:t>
            </a:r>
            <a:r>
              <a:rPr lang="ru-RU" dirty="0" err="1"/>
              <a:t>джавы</a:t>
            </a:r>
            <a:r>
              <a:rPr lang="ru-RU" dirty="0"/>
              <a:t>, в итоге запустил</a:t>
            </a:r>
            <a:r>
              <a:rPr lang="en-US" dirty="0"/>
              <a:t> ANTLR</a:t>
            </a:r>
            <a:r>
              <a:rPr lang="ru-RU" dirty="0"/>
              <a:t>, и </a:t>
            </a:r>
            <a:r>
              <a:rPr lang="ru-RU" dirty="0" err="1"/>
              <a:t>парсер</a:t>
            </a:r>
            <a:r>
              <a:rPr lang="ru-RU" dirty="0"/>
              <a:t> перетёрся</a:t>
            </a:r>
          </a:p>
          <a:p>
            <a:r>
              <a:rPr lang="ru-RU" dirty="0"/>
              <a:t>Не растерялся и восстановил </a:t>
            </a:r>
            <a:r>
              <a:rPr lang="ru-RU" dirty="0" err="1"/>
              <a:t>парсер</a:t>
            </a:r>
            <a:r>
              <a:rPr lang="ru-RU" dirty="0"/>
              <a:t> по </a:t>
            </a:r>
            <a:r>
              <a:rPr lang="en-US" dirty="0"/>
              <a:t>.</a:t>
            </a:r>
            <a:r>
              <a:rPr lang="en-US" dirty="0" err="1"/>
              <a:t>dll</a:t>
            </a:r>
            <a:r>
              <a:rPr lang="ru-RU" dirty="0"/>
              <a:t> файлу через </a:t>
            </a:r>
            <a:r>
              <a:rPr lang="en-US" dirty="0" err="1"/>
              <a:t>dotPeek</a:t>
            </a:r>
            <a:endParaRPr lang="en-US" dirty="0"/>
          </a:p>
          <a:p>
            <a:r>
              <a:rPr lang="ru-RU" dirty="0"/>
              <a:t>Продолжил писать </a:t>
            </a:r>
            <a:r>
              <a:rPr lang="ru-RU" dirty="0" err="1"/>
              <a:t>парсер</a:t>
            </a:r>
            <a:r>
              <a:rPr lang="ru-RU" dirty="0"/>
              <a:t>, перешёл на </a:t>
            </a:r>
            <a:r>
              <a:rPr lang="en-US" dirty="0"/>
              <a:t>net7.0</a:t>
            </a:r>
            <a:r>
              <a:rPr lang="ru-RU" dirty="0"/>
              <a:t> (</a:t>
            </a:r>
            <a:r>
              <a:rPr lang="ru-RU" dirty="0" err="1"/>
              <a:t>сурс</a:t>
            </a:r>
            <a:r>
              <a:rPr lang="ru-RU" dirty="0"/>
              <a:t> генерация </a:t>
            </a:r>
            <a:r>
              <a:rPr lang="ru-RU" dirty="0" err="1"/>
              <a:t>регулярок</a:t>
            </a:r>
            <a:r>
              <a:rPr lang="ru-RU" dirty="0"/>
              <a:t>)</a:t>
            </a:r>
          </a:p>
          <a:p>
            <a:r>
              <a:rPr lang="ru-RU" dirty="0"/>
              <a:t>Написал </a:t>
            </a:r>
            <a:r>
              <a:rPr lang="ru-RU" dirty="0" err="1"/>
              <a:t>парсер</a:t>
            </a:r>
            <a:r>
              <a:rPr lang="ru-RU" dirty="0"/>
              <a:t> на </a:t>
            </a:r>
            <a:r>
              <a:rPr lang="en-US" dirty="0"/>
              <a:t>net7.0 </a:t>
            </a:r>
            <a:r>
              <a:rPr lang="ru-RU" dirty="0"/>
              <a:t>и узнал, что из </a:t>
            </a:r>
            <a:r>
              <a:rPr lang="ru-RU" dirty="0" err="1"/>
              <a:t>сурсгена</a:t>
            </a:r>
            <a:r>
              <a:rPr lang="ru-RU" dirty="0"/>
              <a:t> нельзя вызывать </a:t>
            </a:r>
            <a:r>
              <a:rPr lang="en-US" dirty="0"/>
              <a:t>net7.0</a:t>
            </a:r>
          </a:p>
          <a:p>
            <a:r>
              <a:rPr lang="ru-RU" dirty="0"/>
              <a:t>Переписал </a:t>
            </a:r>
            <a:r>
              <a:rPr lang="ru-RU" dirty="0" err="1"/>
              <a:t>парсер</a:t>
            </a:r>
            <a:r>
              <a:rPr lang="ru-RU" dirty="0"/>
              <a:t> на </a:t>
            </a:r>
            <a:r>
              <a:rPr lang="en-US" dirty="0"/>
              <a:t>netstandart2.0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637302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16090-3C3F-B94D-8451-2C74616A7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1000 </a:t>
            </a:r>
            <a:r>
              <a:rPr lang="ru-RU" dirty="0"/>
              <a:t>и одна причина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0E0DF-9D1F-D54B-9A09-6FD950E83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4" y="1881275"/>
            <a:ext cx="11090274" cy="3979625"/>
          </a:xfrm>
        </p:spPr>
        <p:txBody>
          <a:bodyPr/>
          <a:lstStyle/>
          <a:p>
            <a:r>
              <a:rPr lang="ru-RU" dirty="0"/>
              <a:t>Пытался писать адекватный код, и это получалось до тех пор, пока дело не дошло до написания тела методов (ниже представлен код тела метода клиента)</a:t>
            </a:r>
          </a:p>
        </p:txBody>
      </p:sp>
      <p:pic>
        <p:nvPicPr>
          <p:cNvPr id="5" name="Picture 4" descr="Graphical user interface, timeline&#10;&#10;Description automatically generated with medium confidence">
            <a:extLst>
              <a:ext uri="{FF2B5EF4-FFF2-40B4-BE49-F238E27FC236}">
                <a16:creationId xmlns:a16="http://schemas.microsoft.com/office/drawing/2014/main" id="{53521108-C8AB-A947-97DD-D0DCE86269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709" y="2859412"/>
            <a:ext cx="11577091" cy="397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722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93C72-C5ED-DE4A-8352-C3691B7AF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1000 и одна причина</a:t>
            </a:r>
            <a:endParaRPr lang="ru-R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3A464B-D39F-FF43-88B0-59087B3CB2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Пока писал </a:t>
            </a:r>
            <a:r>
              <a:rPr lang="ru-RU" dirty="0" err="1"/>
              <a:t>лабу</a:t>
            </a:r>
            <a:r>
              <a:rPr lang="ru-RU" dirty="0"/>
              <a:t>, сломался </a:t>
            </a:r>
            <a:r>
              <a:rPr lang="ru-RU" dirty="0" err="1"/>
              <a:t>дотнет</a:t>
            </a:r>
            <a:r>
              <a:rPr lang="ru-RU" dirty="0"/>
              <a:t>, пришлось удалить все 6 </a:t>
            </a:r>
            <a:r>
              <a:rPr lang="en-US" dirty="0" err="1"/>
              <a:t>sdk</a:t>
            </a:r>
            <a:r>
              <a:rPr lang="ru-RU" dirty="0"/>
              <a:t> и 4 </a:t>
            </a:r>
            <a:r>
              <a:rPr lang="en-US" dirty="0"/>
              <a:t>runtime –</a:t>
            </a:r>
            <a:r>
              <a:rPr lang="ru-RU" dirty="0"/>
              <a:t> причём всё продолжило работать, после чего я узнал, что, оказывается, у меня </a:t>
            </a:r>
            <a:r>
              <a:rPr lang="ru-RU" dirty="0" err="1"/>
              <a:t>дотнет</a:t>
            </a:r>
            <a:r>
              <a:rPr lang="ru-RU" dirty="0"/>
              <a:t> лежал в 3-4 папках одновременно, а работал </a:t>
            </a:r>
            <a:r>
              <a:rPr lang="ru-RU" dirty="0" err="1"/>
              <a:t>дотнет</a:t>
            </a:r>
            <a:r>
              <a:rPr lang="ru-RU" dirty="0"/>
              <a:t> из</a:t>
            </a:r>
            <a:r>
              <a:rPr lang="en-US" dirty="0"/>
              <a:t> brew</a:t>
            </a:r>
            <a:r>
              <a:rPr lang="ru-RU" dirty="0"/>
              <a:t> вообще</a:t>
            </a:r>
          </a:p>
          <a:p>
            <a:r>
              <a:rPr lang="ru-RU" dirty="0"/>
              <a:t>Ни на маке, ни на </a:t>
            </a:r>
            <a:r>
              <a:rPr lang="ru-RU" dirty="0" err="1"/>
              <a:t>винде</a:t>
            </a:r>
            <a:r>
              <a:rPr lang="ru-RU" dirty="0"/>
              <a:t> не работает</a:t>
            </a:r>
            <a:r>
              <a:rPr lang="en-US" dirty="0"/>
              <a:t> JIT-</a:t>
            </a:r>
            <a:r>
              <a:rPr lang="ru-RU" dirty="0" err="1"/>
              <a:t>дебаг</a:t>
            </a:r>
            <a:r>
              <a:rPr lang="ru-RU" dirty="0"/>
              <a:t>. На маке без объяснений, а на </a:t>
            </a:r>
            <a:r>
              <a:rPr lang="ru-RU" dirty="0" err="1"/>
              <a:t>винде</a:t>
            </a:r>
            <a:r>
              <a:rPr lang="ru-RU" dirty="0"/>
              <a:t> есть единственный способ врубить</a:t>
            </a:r>
            <a:r>
              <a:rPr lang="en-US" dirty="0"/>
              <a:t> JIT-</a:t>
            </a:r>
            <a:r>
              <a:rPr lang="ru-RU" dirty="0" err="1"/>
              <a:t>дебаг</a:t>
            </a:r>
            <a:r>
              <a:rPr lang="ru-RU" dirty="0"/>
              <a:t>, и он не работает у меня (</a:t>
            </a:r>
            <a:r>
              <a:rPr lang="en-US" dirty="0"/>
              <a:t>UPD:</a:t>
            </a:r>
            <a:r>
              <a:rPr lang="ru-RU" dirty="0"/>
              <a:t> заработал вроде сам по себе, круто)</a:t>
            </a:r>
          </a:p>
          <a:p>
            <a:r>
              <a:rPr lang="ru-RU" dirty="0"/>
              <a:t>+12312 в карму за </a:t>
            </a:r>
            <a:r>
              <a:rPr lang="ru-RU" dirty="0" err="1"/>
              <a:t>ооп</a:t>
            </a:r>
            <a:r>
              <a:rPr lang="ru-RU" dirty="0"/>
              <a:t> просто как факт</a:t>
            </a:r>
          </a:p>
          <a:p>
            <a:r>
              <a:rPr lang="ru-RU" dirty="0"/>
              <a:t>Ну и, конечно же, </a:t>
            </a:r>
            <a:r>
              <a:rPr lang="ru-RU" b="1" dirty="0"/>
              <a:t>влажные мечты </a:t>
            </a:r>
            <a:r>
              <a:rPr lang="ru-RU" dirty="0"/>
              <a:t>(если вы не решите запилить тест, на котором я получу 0 баллов автоматом, потому что </a:t>
            </a:r>
            <a:r>
              <a:rPr lang="ru-RU" dirty="0" err="1"/>
              <a:t>ничо</a:t>
            </a:r>
            <a:r>
              <a:rPr lang="ru-RU" dirty="0"/>
              <a:t> не буду учить)</a:t>
            </a:r>
          </a:p>
        </p:txBody>
      </p:sp>
    </p:spTree>
    <p:extLst>
      <p:ext uri="{BB962C8B-B14F-4D97-AF65-F5344CB8AC3E}">
        <p14:creationId xmlns:p14="http://schemas.microsoft.com/office/powerpoint/2010/main" val="2809594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F6F4-9897-6344-A107-7F73EFFCC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1000 </a:t>
            </a:r>
            <a:r>
              <a:rPr lang="ru-RU" dirty="0"/>
              <a:t>и одна причина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0D50D-B134-374F-A616-C53B077F3F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Дополню список </a:t>
            </a:r>
            <a:r>
              <a:rPr lang="ru-RU" dirty="0" err="1"/>
              <a:t>приичн</a:t>
            </a:r>
            <a:r>
              <a:rPr lang="ru-RU" dirty="0"/>
              <a:t> моей попыткой сделать </a:t>
            </a:r>
            <a:r>
              <a:rPr lang="ru-RU" dirty="0" err="1"/>
              <a:t>доп</a:t>
            </a:r>
            <a:r>
              <a:rPr lang="ru-RU" dirty="0"/>
              <a:t> таску с инкрементальными изменениями, которая увенчалась крахом в связи с отсутствием </a:t>
            </a:r>
            <a:r>
              <a:rPr lang="en-US" dirty="0"/>
              <a:t>JIT-</a:t>
            </a:r>
            <a:r>
              <a:rPr lang="ru-RU" dirty="0" err="1"/>
              <a:t>дебага</a:t>
            </a:r>
            <a:r>
              <a:rPr lang="ru-RU" dirty="0"/>
              <a:t>, без которого делать </a:t>
            </a:r>
            <a:r>
              <a:rPr lang="ru-RU" dirty="0" err="1"/>
              <a:t>лабу</a:t>
            </a:r>
            <a:r>
              <a:rPr lang="ru-RU" dirty="0"/>
              <a:t>, которая нацелена не на сложение </a:t>
            </a:r>
            <a:r>
              <a:rPr lang="ru-RU" dirty="0" err="1"/>
              <a:t>чиселок</a:t>
            </a:r>
            <a:r>
              <a:rPr lang="ru-RU" dirty="0"/>
              <a:t>, а работы с открытым компилятором, просто смешно.</a:t>
            </a:r>
            <a:br>
              <a:rPr lang="ru-RU" dirty="0"/>
            </a:br>
            <a:br>
              <a:rPr lang="ru-RU" dirty="0"/>
            </a:br>
            <a:br>
              <a:rPr lang="ru-RU" dirty="0"/>
            </a:br>
            <a:br>
              <a:rPr lang="ru-RU" dirty="0"/>
            </a:br>
            <a:br>
              <a:rPr lang="ru-RU" dirty="0"/>
            </a:br>
            <a:endParaRPr lang="ru-RU" dirty="0"/>
          </a:p>
          <a:p>
            <a:r>
              <a:rPr lang="ru-RU" dirty="0"/>
              <a:t>Всё падало с абсолютно </a:t>
            </a:r>
            <a:r>
              <a:rPr lang="ru-RU" dirty="0" err="1"/>
              <a:t>рандомными</a:t>
            </a:r>
            <a:r>
              <a:rPr lang="ru-RU" dirty="0"/>
              <a:t> ошибками, зачастую связанными с </a:t>
            </a:r>
            <a:r>
              <a:rPr lang="ru-RU" dirty="0" err="1"/>
              <a:t>сериализацией</a:t>
            </a:r>
            <a:r>
              <a:rPr lang="ru-RU" dirty="0"/>
              <a:t>, которые я ловил тупо записывая </a:t>
            </a:r>
            <a:r>
              <a:rPr lang="ru-RU" dirty="0" err="1"/>
              <a:t>логи</a:t>
            </a:r>
            <a:r>
              <a:rPr lang="ru-RU" dirty="0"/>
              <a:t> в файлы. В итоге начало падать с ошибками</a:t>
            </a:r>
            <a:r>
              <a:rPr lang="en-US" dirty="0"/>
              <a:t> could not find assembly – </a:t>
            </a:r>
            <a:r>
              <a:rPr lang="ru-RU" dirty="0"/>
              <a:t>это я так и не смог </a:t>
            </a:r>
            <a:r>
              <a:rPr lang="ru-RU" dirty="0" err="1"/>
              <a:t>пофиксить</a:t>
            </a:r>
            <a:r>
              <a:rPr lang="ru-RU" dirty="0"/>
              <a:t> за сутки и решил на тратить на это время больше.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649B4F-9B45-0D44-AE05-CF2B4A8A27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3429000"/>
            <a:ext cx="8636000" cy="1054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2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068ED-B19E-EE4D-8E04-C4CBD25C0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1000 и одна причина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58F6F0-D653-4546-83F4-0D5C1BB545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Ещё раз большое спасибо маку за отсутствие </a:t>
            </a:r>
            <a:r>
              <a:rPr lang="en-US" dirty="0"/>
              <a:t>JIT-</a:t>
            </a:r>
            <a:r>
              <a:rPr lang="ru-RU" dirty="0" err="1"/>
              <a:t>дебаггера</a:t>
            </a:r>
            <a:endParaRPr lang="ru-RU" dirty="0"/>
          </a:p>
        </p:txBody>
      </p:sp>
      <p:pic>
        <p:nvPicPr>
          <p:cNvPr id="5" name="Picture 4" descr="Text, letter&#10;&#10;Description automatically generated">
            <a:extLst>
              <a:ext uri="{FF2B5EF4-FFF2-40B4-BE49-F238E27FC236}">
                <a16:creationId xmlns:a16="http://schemas.microsoft.com/office/drawing/2014/main" id="{DAD2C3CC-6C81-1343-ABA3-E8A63B0CB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2882900"/>
            <a:ext cx="8128000" cy="109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2328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B4D2A-A0B3-0E45-8731-348AD6495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1000 и одна причина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A9F32-6525-B244-BDD7-2A50283D1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4301889"/>
          </a:xfrm>
        </p:spPr>
        <p:txBody>
          <a:bodyPr>
            <a:normAutofit lnSpcReduction="10000"/>
          </a:bodyPr>
          <a:lstStyle/>
          <a:p>
            <a:r>
              <a:rPr lang="ru-RU" dirty="0"/>
              <a:t>Вишенка на торте – </a:t>
            </a:r>
            <a:r>
              <a:rPr lang="ru-RU" dirty="0" err="1"/>
              <a:t>оффтоп</a:t>
            </a:r>
            <a:r>
              <a:rPr lang="ru-RU" dirty="0"/>
              <a:t> от меня. Мне одновременно смешно и грустно от того, что ни у кого нет никаких вопросов, всем всё понятно, ничего не ломается и всё работает прекрасно.</a:t>
            </a:r>
            <a:br>
              <a:rPr lang="ru-RU" dirty="0"/>
            </a:br>
            <a:br>
              <a:rPr lang="ru-RU" dirty="0"/>
            </a:br>
            <a:r>
              <a:rPr lang="ru-RU" dirty="0"/>
              <a:t>Как я показал в </a:t>
            </a:r>
            <a:r>
              <a:rPr lang="ru-RU" dirty="0" err="1"/>
              <a:t>многочесленных</a:t>
            </a:r>
            <a:r>
              <a:rPr lang="ru-RU" dirty="0"/>
              <a:t> слайдах выше, за 3-4 недели попыток сделать </a:t>
            </a:r>
            <a:r>
              <a:rPr lang="ru-RU" dirty="0" err="1"/>
              <a:t>лабу</a:t>
            </a:r>
            <a:r>
              <a:rPr lang="ru-RU" dirty="0"/>
              <a:t> я столкнулся с миллиардом проблем, ошибок и непонимания, видимо, немного отставания в своём познании программирования, </a:t>
            </a:r>
            <a:r>
              <a:rPr lang="ru-RU" dirty="0" err="1"/>
              <a:t>по-сравнению</a:t>
            </a:r>
            <a:r>
              <a:rPr lang="ru-RU" dirty="0"/>
              <a:t> с остальными 70 людьми нашего потока</a:t>
            </a:r>
            <a:br>
              <a:rPr lang="ru-RU" dirty="0"/>
            </a:br>
            <a:br>
              <a:rPr lang="ru-RU" dirty="0"/>
            </a:br>
            <a:br>
              <a:rPr lang="ru-RU" dirty="0"/>
            </a:br>
            <a:br>
              <a:rPr lang="ru-RU" dirty="0"/>
            </a:br>
            <a:br>
              <a:rPr lang="ru-RU" dirty="0"/>
            </a:br>
            <a:br>
              <a:rPr lang="ru-RU" dirty="0"/>
            </a:br>
            <a:br>
              <a:rPr lang="ru-RU" dirty="0"/>
            </a:br>
            <a:r>
              <a:rPr lang="ru-RU" dirty="0"/>
              <a:t>По итогу я могу сказать, что я понял </a:t>
            </a:r>
            <a:r>
              <a:rPr lang="ru-RU" dirty="0" err="1"/>
              <a:t>лабу</a:t>
            </a:r>
            <a:r>
              <a:rPr lang="ru-RU" dirty="0"/>
              <a:t>, но не понял, почему я один пытался постоянно что-то уточнить и разрешить возникающие проблемы :)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6D9D0C-E1A1-7B45-92A7-DA7286F500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600" y="4127500"/>
            <a:ext cx="6146800" cy="146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708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2184FF4-7029-4ED7-813A-192E606087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612445" y="481888"/>
            <a:ext cx="1080000" cy="1262947"/>
          </a:xfrm>
          <a:custGeom>
            <a:avLst/>
            <a:gdLst/>
            <a:ahLst/>
            <a:cxnLst/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AAA7AB09-557C-41AD-9113-FF9F68FA10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EF99ECAA-1F11-4937-BBA6-51935AB44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9DE9FAB-6BBA-4CFE-B67D-77B47F01EC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40082A1-24A5-4276-83A4-39E993BD69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6D840B21-A957-4CFE-AA5B-9711DF6D33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55000" y="3972259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43B314-30EA-6743-9730-D30FD9A0D2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7487" y="549275"/>
            <a:ext cx="9217026" cy="3864534"/>
          </a:xfrm>
        </p:spPr>
        <p:txBody>
          <a:bodyPr vert="horz" wrap="square" lIns="0" tIns="0" rIns="0" bIns="0" rtlCol="0" anchor="b" anchorCtr="0">
            <a:normAutofit/>
          </a:bodyPr>
          <a:lstStyle/>
          <a:p>
            <a:r>
              <a:rPr lang="en-US" sz="9600"/>
              <a:t>Спасибо за доп. баллы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BFD4376-13D5-43C1-86D8-8133A9D886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633126" y="5677571"/>
            <a:ext cx="631474" cy="667800"/>
            <a:chOff x="2994153" y="1378666"/>
            <a:chExt cx="631474" cy="667800"/>
          </a:xfrm>
        </p:grpSpPr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76FEFF4-F643-4DA7-93C4-E222FCBA08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5000"/>
                    <a:lumOff val="5000"/>
                  </a:schemeClr>
                </a:gs>
                <a:gs pos="30000">
                  <a:schemeClr val="bg2">
                    <a:lumMod val="95000"/>
                    <a:lumOff val="5000"/>
                  </a:schemeClr>
                </a:gs>
                <a:gs pos="40000">
                  <a:schemeClr val="bg2">
                    <a:lumMod val="85000"/>
                    <a:lumOff val="1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059AD75-BB86-41B7-84D4-4B5AE0E21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5444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3DFloatVTI">
  <a:themeElements>
    <a:clrScheme name="AnalogousFromDarkSeedLeftStep">
      <a:dk1>
        <a:srgbClr val="000000"/>
      </a:dk1>
      <a:lt1>
        <a:srgbClr val="FFFFFF"/>
      </a:lt1>
      <a:dk2>
        <a:srgbClr val="181A32"/>
      </a:dk2>
      <a:lt2>
        <a:srgbClr val="F0F3F2"/>
      </a:lt2>
      <a:accent1>
        <a:srgbClr val="C34D8C"/>
      </a:accent1>
      <a:accent2>
        <a:srgbClr val="B13BAB"/>
      </a:accent2>
      <a:accent3>
        <a:srgbClr val="984DC3"/>
      </a:accent3>
      <a:accent4>
        <a:srgbClr val="553BB1"/>
      </a:accent4>
      <a:accent5>
        <a:srgbClr val="4D64C3"/>
      </a:accent5>
      <a:accent6>
        <a:srgbClr val="3B84B1"/>
      </a:accent6>
      <a:hlink>
        <a:srgbClr val="595CC7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504</Words>
  <Application>Microsoft Macintosh PowerPoint</Application>
  <PresentationFormat>Widescreen</PresentationFormat>
  <Paragraphs>26</Paragraphs>
  <Slides>8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Sitka Heading</vt:lpstr>
      <vt:lpstr>Source Sans Pro</vt:lpstr>
      <vt:lpstr>3DFloatVTI</vt:lpstr>
      <vt:lpstr>Почему нужно поставить +1000 доп. баллов</vt:lpstr>
      <vt:lpstr>1000 и одна причина</vt:lpstr>
      <vt:lpstr>1000 и одна причина</vt:lpstr>
      <vt:lpstr>1000 и одна причина</vt:lpstr>
      <vt:lpstr>1000 и одна причина</vt:lpstr>
      <vt:lpstr>1000 и одна причина</vt:lpstr>
      <vt:lpstr>1000 и одна причина</vt:lpstr>
      <vt:lpstr>Спасибо за доп. баллы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Почему нужно поставить +1000 доп. баллов</dc:title>
  <dc:creator>libchenkomikhail@gmail.com</dc:creator>
  <cp:lastModifiedBy>libchenkomikhail@gmail.com</cp:lastModifiedBy>
  <cp:revision>2</cp:revision>
  <dcterms:created xsi:type="dcterms:W3CDTF">2022-04-01T00:15:22Z</dcterms:created>
  <dcterms:modified xsi:type="dcterms:W3CDTF">2022-04-08T11:32:50Z</dcterms:modified>
</cp:coreProperties>
</file>

<file path=docProps/thumbnail.jpeg>
</file>